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44000" cy="57606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12dc3baa4660e9e587a8394b17a24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22</Slides>
  <Notes>0</Notes>
  <TotalTime>6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5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Пользователь</dc:creator>
  <cp:lastModifiedBy>Пользователь</cp:lastModifiedBy>
  <cp:revision>2</cp:revision>
  <dcterms:created xsi:type="dcterms:W3CDTF">2025-02-01T12:09:41Z</dcterms:created>
  <dcterms:modified xsi:type="dcterms:W3CDTF">2025-02-01T12:35:16Z</dcterms:modified>
</cp:coreProperties>
</file>